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7" y="3062287"/>
            <a:ext cx="633412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724025"/>
            <a:ext cx="10763250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99956" y="4330379"/>
            <a:ext cx="248427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225136" cy="39703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3971" y="3982383"/>
            <a:ext cx="3412629" cy="2758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293249" y="4114355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494" y="836712"/>
            <a:ext cx="10345271" cy="5818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759110" y="5854122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137" y="548680"/>
            <a:ext cx="5419725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9237" y="3933056"/>
            <a:ext cx="91535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6265" y="764704"/>
            <a:ext cx="10620375" cy="5953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87576" y="5863139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628800"/>
            <a:ext cx="106775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2286000"/>
            <a:ext cx="9772650" cy="2286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208" y="2286000"/>
            <a:ext cx="3312368" cy="1647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09675" y="3861048"/>
            <a:ext cx="618247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60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57275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7662" y="3174529"/>
            <a:ext cx="387667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1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776412"/>
            <a:ext cx="10029825" cy="3305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576906" y="1816259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09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556792"/>
            <a:ext cx="995362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1536204"/>
            <a:ext cx="3672408" cy="36209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356992"/>
            <a:ext cx="230425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75720" y="3140968"/>
            <a:ext cx="2520280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4390280"/>
            <a:ext cx="5040560" cy="19910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50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556792"/>
            <a:ext cx="1069657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4005064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556792"/>
            <a:ext cx="9848850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996952"/>
            <a:ext cx="3168352" cy="20162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11824" y="2996952"/>
            <a:ext cx="3168352" cy="20162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5013176"/>
            <a:ext cx="7848872" cy="1172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94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844824"/>
            <a:ext cx="106489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06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628800"/>
            <a:ext cx="98964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10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700808"/>
            <a:ext cx="9582150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492896"/>
            <a:ext cx="9865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3372572"/>
            <a:ext cx="9865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4159651"/>
            <a:ext cx="9865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4923580"/>
            <a:ext cx="9865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31504" y="5652785"/>
            <a:ext cx="9865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45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72816"/>
            <a:ext cx="108204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8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700808"/>
            <a:ext cx="99345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56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476672"/>
            <a:ext cx="7723212" cy="60468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63880" y="1052736"/>
            <a:ext cx="8492559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63880" y="1677769"/>
            <a:ext cx="8492559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63880" y="2383825"/>
            <a:ext cx="8492559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63881" y="2869962"/>
            <a:ext cx="571680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235211" y="2974134"/>
            <a:ext cx="4148821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90259" y="3518159"/>
            <a:ext cx="4705741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096001" y="3518159"/>
            <a:ext cx="3186708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390259" y="4154766"/>
            <a:ext cx="7892449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390259" y="4721926"/>
            <a:ext cx="7892449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390259" y="5323809"/>
            <a:ext cx="8090117" cy="11787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94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8135" y="778743"/>
            <a:ext cx="10620375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701" y="2492896"/>
            <a:ext cx="10048875" cy="4162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83646" y="1677658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8225" y="1412776"/>
            <a:ext cx="101155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337" y="998196"/>
            <a:ext cx="10601325" cy="5781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212976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84784"/>
            <a:ext cx="10629900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5589240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132856"/>
            <a:ext cx="840105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84784"/>
            <a:ext cx="10734675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4149080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556792"/>
            <a:ext cx="10658475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4149080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2025-12-18T01:09:53Z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